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86" r:id="rId3"/>
    <p:sldId id="296" r:id="rId4"/>
    <p:sldId id="297" r:id="rId5"/>
    <p:sldId id="298" r:id="rId6"/>
    <p:sldId id="313" r:id="rId7"/>
    <p:sldId id="311" r:id="rId8"/>
    <p:sldId id="289" r:id="rId9"/>
    <p:sldId id="299" r:id="rId10"/>
    <p:sldId id="292" r:id="rId11"/>
    <p:sldId id="294" r:id="rId12"/>
    <p:sldId id="316" r:id="rId13"/>
    <p:sldId id="315" r:id="rId14"/>
    <p:sldId id="317" r:id="rId15"/>
    <p:sldId id="323" r:id="rId16"/>
    <p:sldId id="318" r:id="rId17"/>
    <p:sldId id="300" r:id="rId18"/>
    <p:sldId id="301" r:id="rId19"/>
    <p:sldId id="287" r:id="rId20"/>
    <p:sldId id="322" r:id="rId21"/>
    <p:sldId id="305" r:id="rId22"/>
    <p:sldId id="306" r:id="rId23"/>
    <p:sldId id="312" r:id="rId24"/>
    <p:sldId id="290" r:id="rId25"/>
    <p:sldId id="307" r:id="rId26"/>
    <p:sldId id="308" r:id="rId27"/>
    <p:sldId id="291" r:id="rId28"/>
    <p:sldId id="309" r:id="rId29"/>
    <p:sldId id="325" r:id="rId30"/>
    <p:sldId id="320" r:id="rId31"/>
    <p:sldId id="288" r:id="rId32"/>
    <p:sldId id="324" r:id="rId33"/>
    <p:sldId id="303" r:id="rId34"/>
    <p:sldId id="319" r:id="rId35"/>
    <p:sldId id="304" r:id="rId36"/>
    <p:sldId id="284" r:id="rId37"/>
    <p:sldId id="32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3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92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Difference between juniors and seniors</a:t>
            </a:r>
            <a:r>
              <a:rPr lang="en-US"/>
              <a:t>, annual goal setting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</a:t>
            </a:r>
            <a:r>
              <a:rPr lang="en-US" sz="1200"/>
              <a:t>3 (2024-08-??),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Mentoring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4430</TotalTime>
  <Words>1515</Words>
  <Application>Microsoft Macintosh PowerPoint</Application>
  <PresentationFormat>Widescreen</PresentationFormat>
  <Paragraphs>222</Paragraphs>
  <Slides>37</Slides>
  <Notes>18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Century Gothic</vt:lpstr>
      <vt:lpstr>Wingdings 3</vt:lpstr>
      <vt:lpstr>Ion</vt:lpstr>
      <vt:lpstr>Sitting in meetings all day long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Dealing with "large" amounts What is "good" spending?</vt:lpstr>
      <vt:lpstr>Reaching the next level</vt:lpstr>
      <vt:lpstr>Reaching the next level …unless you want to go back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326</cp:revision>
  <dcterms:created xsi:type="dcterms:W3CDTF">2022-06-17T15:35:12Z</dcterms:created>
  <dcterms:modified xsi:type="dcterms:W3CDTF">2024-08-14T22:09:14Z</dcterms:modified>
  <cp:category/>
</cp:coreProperties>
</file>